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B20C-65B1-4781-B086-D11731A19784}" type="datetimeFigureOut">
              <a:rPr lang="es-AR" smtClean="0"/>
              <a:pPr/>
              <a:t>1/3/2019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F6BC-2AF2-438C-B34B-65276C94BAF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MANTENIMENTO INDUSTRIAL</a:t>
            </a:r>
            <a:r>
              <a:rPr lang="es-AR" u="sng" dirty="0" smtClean="0"/>
              <a:t>:</a:t>
            </a:r>
            <a:endParaRPr lang="es-AR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400800" cy="2016224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smtClean="0">
                <a:solidFill>
                  <a:srgbClr val="FF0000"/>
                </a:solidFill>
              </a:rPr>
              <a:t>BUENAS CONDICIONES </a:t>
            </a:r>
          </a:p>
          <a:p>
            <a:pPr algn="l">
              <a:buFont typeface="Arial" pitchFamily="34" charset="0"/>
              <a:buChar char="•"/>
            </a:pPr>
            <a:r>
              <a:rPr lang="es-AR" dirty="0" smtClean="0">
                <a:solidFill>
                  <a:srgbClr val="0070C0"/>
                </a:solidFill>
              </a:rPr>
              <a:t>MAQUINAS</a:t>
            </a:r>
          </a:p>
          <a:p>
            <a:pPr algn="l">
              <a:buFont typeface="Arial" pitchFamily="34" charset="0"/>
              <a:buChar char="•"/>
            </a:pP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HERRAMIENTAS</a:t>
            </a:r>
          </a:p>
          <a:p>
            <a:pPr algn="l">
              <a:buFont typeface="Arial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</a:rPr>
              <a:t>EQUIPOS DE TRABAJO</a:t>
            </a:r>
          </a:p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475529" y="4149080"/>
            <a:ext cx="56167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u="sng" dirty="0" smtClean="0">
                <a:solidFill>
                  <a:srgbClr val="FF0000"/>
                </a:solidFill>
              </a:rPr>
              <a:t>UTILIZANDO: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>
                <a:solidFill>
                  <a:srgbClr val="0070C0"/>
                </a:solidFill>
              </a:rPr>
              <a:t>INSPECCIONES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>
                <a:solidFill>
                  <a:srgbClr val="7030A0"/>
                </a:solidFill>
              </a:rPr>
              <a:t>CAMBIO DE PARTES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PREVENCION DE FALLAS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196752"/>
            <a:ext cx="5040560" cy="38164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A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</a:t>
            </a:r>
          </a:p>
          <a:p>
            <a:pPr algn="ctr">
              <a:buNone/>
            </a:pPr>
            <a:endParaRPr lang="es-AR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AR" sz="2800" dirty="0" smtClean="0">
                <a:solidFill>
                  <a:srgbClr val="00B0F0"/>
                </a:solidFill>
              </a:rPr>
              <a:t>TEMPRANAS</a:t>
            </a:r>
          </a:p>
          <a:p>
            <a:pPr>
              <a:buNone/>
            </a:pPr>
            <a:endParaRPr lang="es-AR" sz="28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s-AR" sz="2800" dirty="0" smtClean="0">
                <a:solidFill>
                  <a:srgbClr val="00B050"/>
                </a:solidFill>
              </a:rPr>
              <a:t>ADULTAS</a:t>
            </a:r>
          </a:p>
          <a:p>
            <a:pPr>
              <a:buNone/>
            </a:pPr>
            <a:endParaRPr lang="es-AR" sz="2800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s-AR" sz="2800" dirty="0" smtClean="0"/>
              <a:t>TARDIAS</a:t>
            </a:r>
            <a:endParaRPr lang="es-AR" sz="2800" dirty="0"/>
          </a:p>
        </p:txBody>
      </p:sp>
      <p:sp>
        <p:nvSpPr>
          <p:cNvPr id="4" name="3 Flecha derecha"/>
          <p:cNvSpPr/>
          <p:nvPr/>
        </p:nvSpPr>
        <p:spPr>
          <a:xfrm>
            <a:off x="899592" y="2348880"/>
            <a:ext cx="792088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derecha"/>
          <p:cNvSpPr/>
          <p:nvPr/>
        </p:nvSpPr>
        <p:spPr>
          <a:xfrm>
            <a:off x="899592" y="3356992"/>
            <a:ext cx="2592288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>
            <a:off x="899592" y="4365104"/>
            <a:ext cx="4392488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DEL MANTENIMIENTO</a:t>
            </a:r>
          </a:p>
          <a:p>
            <a:pPr algn="ctr"/>
            <a:endParaRPr lang="es-AR" sz="3000" dirty="0" smtClean="0"/>
          </a:p>
          <a:p>
            <a:pPr>
              <a:buFont typeface="Arial" pitchFamily="34" charset="0"/>
              <a:buChar char="•"/>
            </a:pPr>
            <a:r>
              <a:rPr lang="es-AR" sz="3000" dirty="0" smtClean="0">
                <a:solidFill>
                  <a:srgbClr val="0070C0"/>
                </a:solidFill>
              </a:rPr>
              <a:t>  Conservar, reparar, reacondicionar equipos, maquinas e instalaciones.</a:t>
            </a:r>
          </a:p>
          <a:p>
            <a:pPr>
              <a:buFont typeface="Arial" pitchFamily="34" charset="0"/>
              <a:buChar char="•"/>
            </a:pPr>
            <a:r>
              <a:rPr lang="es-AR" sz="3000" dirty="0" smtClean="0"/>
              <a:t>  Desarrollar la planificación y programación del mantenimiento.</a:t>
            </a:r>
          </a:p>
          <a:p>
            <a:pPr>
              <a:buFont typeface="Arial" pitchFamily="34" charset="0"/>
              <a:buChar char="•"/>
            </a:pPr>
            <a:r>
              <a:rPr lang="es-AR" sz="3000" dirty="0" smtClean="0">
                <a:solidFill>
                  <a:srgbClr val="00B050"/>
                </a:solidFill>
              </a:rPr>
              <a:t>  Analizar el momento optimo para la sustitución de bienes productivos.</a:t>
            </a:r>
          </a:p>
          <a:p>
            <a:pPr>
              <a:buFont typeface="Arial" pitchFamily="34" charset="0"/>
              <a:buChar char="•"/>
            </a:pPr>
            <a:r>
              <a:rPr lang="es-AR" sz="3000" dirty="0" smtClean="0"/>
              <a:t>  Mantener los dispositivos de seguridad en condiciones optimas.</a:t>
            </a:r>
          </a:p>
          <a:p>
            <a:pPr>
              <a:buFont typeface="Arial" pitchFamily="34" charset="0"/>
              <a:buChar char="•"/>
            </a:pPr>
            <a:r>
              <a:rPr lang="es-AR" sz="3000" dirty="0" smtClean="0">
                <a:solidFill>
                  <a:srgbClr val="C00000"/>
                </a:solidFill>
              </a:rPr>
              <a:t>  Preparar estadísticas para mejorar la gestión del mantenimiento.</a:t>
            </a:r>
            <a:endParaRPr lang="es-AR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23728" y="1412776"/>
            <a:ext cx="4536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TAREAS</a:t>
            </a:r>
          </a:p>
          <a:p>
            <a:pPr algn="ctr"/>
            <a:endParaRPr lang="es-AR" sz="3600" u="sn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AR" sz="3600" dirty="0" smtClean="0">
                <a:solidFill>
                  <a:schemeClr val="accent1"/>
                </a:solidFill>
              </a:rPr>
              <a:t> Inspección</a:t>
            </a:r>
          </a:p>
          <a:p>
            <a:pPr>
              <a:buFont typeface="Arial" pitchFamily="34" charset="0"/>
              <a:buChar char="•"/>
            </a:pPr>
            <a:r>
              <a:rPr lang="es-AR" sz="3600" dirty="0" smtClean="0"/>
              <a:t> Conservación</a:t>
            </a:r>
          </a:p>
          <a:p>
            <a:pPr>
              <a:buFont typeface="Arial" pitchFamily="34" charset="0"/>
              <a:buChar char="•"/>
            </a:pPr>
            <a:r>
              <a:rPr lang="es-AR" sz="3600" dirty="0" smtClean="0">
                <a:solidFill>
                  <a:srgbClr val="FF0000"/>
                </a:solidFill>
              </a:rPr>
              <a:t> Restauración</a:t>
            </a:r>
          </a:p>
          <a:p>
            <a:pPr>
              <a:buFont typeface="Arial" pitchFamily="34" charset="0"/>
              <a:buChar char="•"/>
            </a:pPr>
            <a:r>
              <a:rPr lang="es-AR" sz="3600" dirty="0" smtClean="0"/>
              <a:t> Reparación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980728"/>
            <a:ext cx="87849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  <a:p>
            <a:endParaRPr lang="es-AR" sz="2800" dirty="0" smtClean="0"/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Disminuir gravedad de las fallas.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rgbClr val="00B050"/>
                </a:solidFill>
              </a:rPr>
              <a:t> Evitar paradas de maquinas.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Evitar accidentes.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rgbClr val="00B0F0"/>
                </a:solidFill>
              </a:rPr>
              <a:t> Conservar los bienes productivos en condiciones seguras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Reducir costos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rgbClr val="7030A0"/>
                </a:solidFill>
              </a:rPr>
              <a:t> Prolongar la vida útil.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Conservar la inversión.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rgbClr val="C00000"/>
                </a:solidFill>
              </a:rPr>
              <a:t> Asegurar la calidad.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/>
              <a:t> Garantizar seguridad.</a:t>
            </a:r>
          </a:p>
          <a:p>
            <a:pPr>
              <a:buFont typeface="Arial" pitchFamily="34" charset="0"/>
              <a:buChar char="•"/>
            </a:pPr>
            <a:r>
              <a:rPr lang="es-AR" sz="2800" dirty="0" smtClean="0">
                <a:solidFill>
                  <a:srgbClr val="FFC000"/>
                </a:solidFill>
              </a:rPr>
              <a:t> Evitar impacto ecológico. </a:t>
            </a:r>
          </a:p>
          <a:p>
            <a:endParaRPr lang="es-A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112474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60032" y="6926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00B050"/>
                </a:solidFill>
              </a:rPr>
              <a:t>PREDICTIVO</a:t>
            </a:r>
            <a:endParaRPr lang="es-AR" sz="2400" dirty="0">
              <a:solidFill>
                <a:srgbClr val="00B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860032" y="155679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2"/>
                </a:solidFill>
              </a:rPr>
              <a:t>CORRECTIVO</a:t>
            </a:r>
            <a:endParaRPr lang="es-AR" sz="2400" dirty="0">
              <a:solidFill>
                <a:schemeClr val="accent2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4283968" y="980728"/>
            <a:ext cx="57606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endCxn id="5" idx="1"/>
          </p:cNvCxnSpPr>
          <p:nvPr/>
        </p:nvCxnSpPr>
        <p:spPr>
          <a:xfrm>
            <a:off x="4283968" y="1412776"/>
            <a:ext cx="576064" cy="3748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03648" y="2348880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  EN TODA SUS FASES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2"/>
                </a:solidFill>
              </a:rPr>
              <a:t>RUTINARIO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/>
              <a:t>PROGRAMADO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>
                <a:solidFill>
                  <a:schemeClr val="accent1"/>
                </a:solidFill>
              </a:rPr>
              <a:t>POR AVERIA O REPARACION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/>
              <a:t>CORRECTIVO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>
                <a:solidFill>
                  <a:srgbClr val="FF0000"/>
                </a:solidFill>
              </a:rPr>
              <a:t>CIRCUNSTANCIAL</a:t>
            </a:r>
          </a:p>
          <a:p>
            <a:pPr>
              <a:buFont typeface="Arial" pitchFamily="34" charset="0"/>
              <a:buChar char="•"/>
            </a:pPr>
            <a:r>
              <a:rPr lang="es-AR" sz="2000" dirty="0" smtClean="0"/>
              <a:t>PREVENTIVO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05983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PREVEE FALLAS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59832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MEDICION DE </a:t>
            </a:r>
          </a:p>
          <a:p>
            <a:r>
              <a:rPr lang="es-AR" dirty="0" smtClean="0"/>
              <a:t>CONDICIONES 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436096" y="414908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LIMPIEZA</a:t>
            </a:r>
          </a:p>
          <a:p>
            <a:r>
              <a:rPr lang="es-AR" dirty="0" smtClean="0"/>
              <a:t>INSPECCION</a:t>
            </a:r>
          </a:p>
          <a:p>
            <a:r>
              <a:rPr lang="es-AR" dirty="0" smtClean="0"/>
              <a:t>LUBRECACION</a:t>
            </a:r>
          </a:p>
          <a:p>
            <a:r>
              <a:rPr lang="es-AR" dirty="0" smtClean="0"/>
              <a:t>AJUSTE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36096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PREDICTIVO</a:t>
            </a:r>
            <a:endParaRPr lang="es-AR" dirty="0"/>
          </a:p>
        </p:txBody>
      </p:sp>
      <p:cxnSp>
        <p:nvCxnSpPr>
          <p:cNvPr id="24" name="23 Conector recto de flecha"/>
          <p:cNvCxnSpPr>
            <a:endCxn id="11" idx="1"/>
          </p:cNvCxnSpPr>
          <p:nvPr/>
        </p:nvCxnSpPr>
        <p:spPr>
          <a:xfrm>
            <a:off x="2339752" y="4581128"/>
            <a:ext cx="720080" cy="4726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endCxn id="12" idx="1"/>
          </p:cNvCxnSpPr>
          <p:nvPr/>
        </p:nvCxnSpPr>
        <p:spPr>
          <a:xfrm>
            <a:off x="1835696" y="4581128"/>
            <a:ext cx="1224136" cy="15473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endCxn id="14" idx="1"/>
          </p:cNvCxnSpPr>
          <p:nvPr/>
        </p:nvCxnSpPr>
        <p:spPr>
          <a:xfrm flipV="1">
            <a:off x="4644008" y="6133946"/>
            <a:ext cx="792088" cy="313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11" idx="3"/>
          </p:cNvCxnSpPr>
          <p:nvPr/>
        </p:nvCxnSpPr>
        <p:spPr>
          <a:xfrm flipV="1">
            <a:off x="4716016" y="4365104"/>
            <a:ext cx="720080" cy="6887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1" idx="3"/>
          </p:cNvCxnSpPr>
          <p:nvPr/>
        </p:nvCxnSpPr>
        <p:spPr>
          <a:xfrm flipV="1">
            <a:off x="4716016" y="4653136"/>
            <a:ext cx="720080" cy="4006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1" idx="3"/>
          </p:cNvCxnSpPr>
          <p:nvPr/>
        </p:nvCxnSpPr>
        <p:spPr>
          <a:xfrm flipV="1">
            <a:off x="4716016" y="4941168"/>
            <a:ext cx="720080" cy="112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11" idx="3"/>
          </p:cNvCxnSpPr>
          <p:nvPr/>
        </p:nvCxnSpPr>
        <p:spPr>
          <a:xfrm>
            <a:off x="4716016" y="5053826"/>
            <a:ext cx="720080" cy="1753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169</Words>
  <Application>Microsoft Office PowerPoint</Application>
  <PresentationFormat>Presentación en pantalla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MANTENIMENTO INDUSTRIAL: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MANTENIMENTO INDUSTRIAL:</dc:title>
  <dc:creator>Daniel</dc:creator>
  <cp:lastModifiedBy>Usuario</cp:lastModifiedBy>
  <cp:revision>16</cp:revision>
  <dcterms:created xsi:type="dcterms:W3CDTF">2019-02-16T11:42:35Z</dcterms:created>
  <dcterms:modified xsi:type="dcterms:W3CDTF">2019-03-01T21:10:42Z</dcterms:modified>
</cp:coreProperties>
</file>